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8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Connexus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Cousins Middle School</a:t>
            </a:r>
          </a:p>
          <a:p>
            <a:r>
              <a:rPr lang="en-US" dirty="0"/>
              <a:t>Summer 2020</a:t>
            </a:r>
          </a:p>
        </p:txBody>
      </p:sp>
    </p:spTree>
    <p:extLst>
      <p:ext uri="{BB962C8B-B14F-4D97-AF65-F5344CB8AC3E}">
        <p14:creationId xmlns:p14="http://schemas.microsoft.com/office/powerpoint/2010/main" val="4089351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833" y="265445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For Discussions, Voice Activities, and Written Responses, use the drop box.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519" y="1617177"/>
            <a:ext cx="10058582" cy="491928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186569" y="1237129"/>
            <a:ext cx="1592132" cy="47441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533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319233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When You click “Show Drop Box” you can attach a file or type in a text box before you submit.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1981" y="1688951"/>
            <a:ext cx="8719792" cy="503861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786692" y="1129553"/>
            <a:ext cx="172123" cy="24527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863840" y="1290918"/>
            <a:ext cx="1656678" cy="49054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692179" y="1129553"/>
            <a:ext cx="1054249" cy="32918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67774" y="5550946"/>
            <a:ext cx="2173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Make sure you SAVE </a:t>
            </a:r>
            <a:r>
              <a:rPr lang="en-US" i="1" dirty="0"/>
              <a:t>and</a:t>
            </a:r>
            <a:r>
              <a:rPr lang="en-US" dirty="0"/>
              <a:t> SUBMIT.</a:t>
            </a:r>
          </a:p>
        </p:txBody>
      </p:sp>
    </p:spTree>
    <p:extLst>
      <p:ext uri="{BB962C8B-B14F-4D97-AF65-F5344CB8AC3E}">
        <p14:creationId xmlns:p14="http://schemas.microsoft.com/office/powerpoint/2010/main" val="3547177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82" y="178359"/>
            <a:ext cx="4494998" cy="1134640"/>
          </a:xfrm>
        </p:spPr>
        <p:txBody>
          <a:bodyPr/>
          <a:lstStyle/>
          <a:p>
            <a:r>
              <a:rPr lang="en-US" dirty="0"/>
              <a:t>You must start from the Cousins middle School Homepage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1E6317D-88AD-4847-B7A7-235440D14B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632" r="1663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362533" y="1891462"/>
            <a:ext cx="3794760" cy="2194037"/>
          </a:xfrm>
        </p:spPr>
        <p:txBody>
          <a:bodyPr/>
          <a:lstStyle/>
          <a:p>
            <a:r>
              <a:rPr lang="en-US" dirty="0"/>
              <a:t>No matter what middle school you attend, start here!</a:t>
            </a:r>
          </a:p>
          <a:p>
            <a:endParaRPr lang="en-US" dirty="0"/>
          </a:p>
          <a:p>
            <a:r>
              <a:rPr lang="en-US" dirty="0"/>
              <a:t>Use the link on the menu labeled </a:t>
            </a:r>
            <a:r>
              <a:rPr lang="en-US" dirty="0" err="1"/>
              <a:t>Connexus</a:t>
            </a:r>
            <a:r>
              <a:rPr lang="en-US" dirty="0"/>
              <a:t>.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3697357" y="3140765"/>
            <a:ext cx="5314121" cy="17757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358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449" y="479574"/>
            <a:ext cx="4494998" cy="1134640"/>
          </a:xfrm>
        </p:spPr>
        <p:txBody>
          <a:bodyPr/>
          <a:lstStyle/>
          <a:p>
            <a:r>
              <a:rPr lang="en-US" dirty="0"/>
              <a:t>Next you will log in.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2000922"/>
            <a:ext cx="3794760" cy="374303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Your username is:</a:t>
            </a:r>
          </a:p>
          <a:p>
            <a:r>
              <a:rPr lang="en-US" sz="2000" dirty="0" err="1"/>
              <a:t>Lastnamefirstinitalstudentnumber</a:t>
            </a:r>
            <a:endParaRPr lang="en-US" sz="2000" dirty="0"/>
          </a:p>
          <a:p>
            <a:r>
              <a:rPr lang="en-US" sz="2400" dirty="0"/>
              <a:t>So</a:t>
            </a:r>
          </a:p>
          <a:p>
            <a:r>
              <a:rPr lang="en-US" sz="2400" dirty="0"/>
              <a:t>John Smith, lunch number 456789 will login like this:</a:t>
            </a:r>
          </a:p>
          <a:p>
            <a:r>
              <a:rPr lang="en-US" sz="2400" dirty="0"/>
              <a:t>smithj456789</a:t>
            </a:r>
          </a:p>
          <a:p>
            <a:endParaRPr lang="en-US" sz="2400" dirty="0"/>
          </a:p>
          <a:p>
            <a:r>
              <a:rPr lang="en-US" sz="2400" dirty="0"/>
              <a:t>Your password is Summerrec#1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909" y="-91440"/>
            <a:ext cx="6010275" cy="694944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948056" y="3065929"/>
            <a:ext cx="4249271" cy="10972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141694" y="3668358"/>
            <a:ext cx="3883511" cy="15060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037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9620" y="419550"/>
            <a:ext cx="4486656" cy="1760920"/>
          </a:xfrm>
        </p:spPr>
        <p:txBody>
          <a:bodyPr>
            <a:normAutofit fontScale="90000"/>
          </a:bodyPr>
          <a:lstStyle/>
          <a:p>
            <a:r>
              <a:rPr lang="en-US" dirty="0"/>
              <a:t>Once you have logged in, you will see the course(s) that you are taking as a tile. Click on this tile.</a:t>
            </a:r>
            <a:br>
              <a:rPr lang="en-US" dirty="0"/>
            </a:br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D8E80600-B23E-4810-827F-C95073CAF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2868" y="2180469"/>
            <a:ext cx="7094971" cy="4909443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4776395" y="1957892"/>
            <a:ext cx="1319605" cy="13501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914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Once you have clicked the course, you will see all your activities.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CDDF5E5-864F-4332-941C-A5CB0F1B4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2016" y="70930"/>
            <a:ext cx="5870713" cy="67870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AFD0369-E9E5-410F-94A9-A26B773D0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 flipV="1">
            <a:off x="7898295" y="2422804"/>
            <a:ext cx="1020418" cy="17932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491370" y="4216094"/>
            <a:ext cx="3700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of these folders is a unit you will complete.</a:t>
            </a:r>
          </a:p>
        </p:txBody>
      </p:sp>
    </p:spTree>
    <p:extLst>
      <p:ext uri="{BB962C8B-B14F-4D97-AF65-F5344CB8AC3E}">
        <p14:creationId xmlns:p14="http://schemas.microsoft.com/office/powerpoint/2010/main" val="1208441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B1F51E-6E41-4A44-B8A4-D57D84134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99" y="120918"/>
            <a:ext cx="51435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the unit by beginning with the first activity.</a:t>
            </a:r>
          </a:p>
          <a:p>
            <a:r>
              <a:rPr lang="en-US" dirty="0"/>
              <a:t>In this case, it is the pre-test.</a:t>
            </a:r>
          </a:p>
          <a:p>
            <a:r>
              <a:rPr lang="en-US" dirty="0"/>
              <a:t>Assignments with a blank sheet of paper, such as “Look for Clues” do not require an assignment from you.</a:t>
            </a:r>
          </a:p>
          <a:p>
            <a:r>
              <a:rPr lang="en-US" dirty="0"/>
              <a:t>Assignments with lines on the paper, such as “Making Predictions” will have an activity or quiz for you to complete.</a:t>
            </a:r>
          </a:p>
          <a:p>
            <a:r>
              <a:rPr lang="en-US" dirty="0"/>
              <a:t>You will end each unit with a post test.</a:t>
            </a:r>
          </a:p>
          <a:p>
            <a:r>
              <a:rPr lang="en-US" dirty="0"/>
              <a:t>You must score an 80 or above to move from lesson to lesson and unit to unit.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631942" y="2119256"/>
            <a:ext cx="1103376" cy="5593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400339" y="3259567"/>
            <a:ext cx="1335741" cy="3980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793766" y="4368177"/>
            <a:ext cx="1941552" cy="1823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18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Assignments will have you submit in the bottom right corner.  Once you complete something, you will get a check.</a:t>
            </a:r>
          </a:p>
          <a:p>
            <a:r>
              <a:rPr lang="en-US" dirty="0"/>
              <a:t>Use the arrows to navigate through a lesson.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2243828"/>
            <a:ext cx="8771293" cy="436549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388198" y="1420009"/>
            <a:ext cx="4347882" cy="28938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9283849" y="2243828"/>
            <a:ext cx="1054250" cy="39740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085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3710" y="297718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Most activities will have a “Save and Close” option so you don’t lose your place.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676" y="1510692"/>
            <a:ext cx="8809796" cy="5116018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>
          <a:xfrm>
            <a:off x="8294145" y="5920706"/>
            <a:ext cx="2388198" cy="946673"/>
          </a:xfrm>
          <a:prstGeom prst="donu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29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308475"/>
            <a:ext cx="7729728" cy="1188720"/>
          </a:xfrm>
        </p:spPr>
        <p:txBody>
          <a:bodyPr/>
          <a:lstStyle/>
          <a:p>
            <a:r>
              <a:rPr lang="en-US" dirty="0"/>
              <a:t>You will get feedback on practice Questions.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254" y="1649973"/>
            <a:ext cx="8342455" cy="489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10397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8013</TotalTime>
  <Words>311</Words>
  <Application>Microsoft Office PowerPoint</Application>
  <PresentationFormat>Widescreen</PresentationFormat>
  <Paragraphs>31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Gill Sans MT</vt:lpstr>
      <vt:lpstr>Parcel</vt:lpstr>
      <vt:lpstr>Using Connexus</vt:lpstr>
      <vt:lpstr>You must start from the Cousins middle School Homepage</vt:lpstr>
      <vt:lpstr>Next you will log in.</vt:lpstr>
      <vt:lpstr>Once you have logged in, you will see the course(s) that you are taking as a tile. Click on this tile. </vt:lpstr>
      <vt:lpstr>Once you have clicked the course, you will see all your activities.</vt:lpstr>
      <vt:lpstr>PowerPoint Presentation</vt:lpstr>
      <vt:lpstr>PowerPoint Presentation</vt:lpstr>
      <vt:lpstr>Most activities will have a “Save and Close” option so you don’t lose your place.</vt:lpstr>
      <vt:lpstr>You will get feedback on practice Questions.</vt:lpstr>
      <vt:lpstr>For Discussions, Voice Activities, and Written Responses, use the drop box.</vt:lpstr>
      <vt:lpstr>When You click “Show Drop Box” you can attach a file or type in a text box before you submit.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Connexus</dc:title>
  <dc:creator>Anna Hebert</dc:creator>
  <cp:lastModifiedBy>Tracy Cook</cp:lastModifiedBy>
  <cp:revision>17</cp:revision>
  <dcterms:created xsi:type="dcterms:W3CDTF">2018-05-30T15:32:03Z</dcterms:created>
  <dcterms:modified xsi:type="dcterms:W3CDTF">2020-06-01T13:54:51Z</dcterms:modified>
</cp:coreProperties>
</file>